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1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336600"/>
    <a:srgbClr val="0066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44D31-9F1B-4E72-8F57-E061C3B7F2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4C93C-C4B0-4278-A173-425897B81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EA0F4-AB2F-47BE-9F2C-221D1A7405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93EAFB2-1311-4A2D-92D1-60443BF7C3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BAAC5-4FE3-431F-B715-37F3F27EC0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EF526-AC13-4F5E-8D3A-921245ECA0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06286-9F8B-4AD1-B393-DEC7667C49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77B6-0F88-410B-8AA1-ED3C348481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1782E-6FFB-465D-A579-8BA807A9C5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C1BEB45-C329-462D-A1ED-F5AF9D7477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82A6B6-3C38-451F-B16C-4A94EA48F9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4B3C29E-BC97-46CA-AACC-EEF307DDA4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nformatikaijosponesto.wordpress.com/2014/03/04/%D1%80%D0%B5%D0%B7%D1%83%D0%BB%D1%82%D0%B0%D1%82-%D0%B8%D1%81%D1%82%D1%80%D0%B0%D0%B6%D0%B8%D0%B2%D0%B0%D1%87%D0%BA%D0%BE%D0%B3-%D0%BF%D1%80%D0%BE%D1%98%D0%B5%D0%BA%D1%82%D0%B0-%D1%83%D1%87%D0%B5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PowerPoint_Presentation2.pptx"/><Relationship Id="rId5" Type="http://schemas.openxmlformats.org/officeDocument/2006/relationships/hyperlink" Target="http://informatikaijosponesto.wordpress.com/2014/01/17/%D0%BA%D0%B0%D0%BA%D0%BE-%D0%BD%D0%B0%D0%BF%D0%B8%D1%81%D0%B0%D1%82%D0%B8-%D0%B8-%D0%BF%D1%80%D0%B5%D0%B7%D0%B5%D0%BD%D1%82%D0%BE%D0%B2%D0%B0%D1%82%D0%B8-%D0%B8%D1%81%D1%82%D1%80%D0%B0%D0%B6%D0%B8/" TargetMode="External"/><Relationship Id="rId4" Type="http://schemas.openxmlformats.org/officeDocument/2006/relationships/hyperlink" Target="http://www.ekfak.kg.ac.rs/sites/default/.../E-platni%20promet%202013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formatikaijosponesto.wordpress.com/2014/01/21/%D1%82%D0%B5%D0%BC%D0%B5-%D0%B7%D0%B0-%D0%B8%D1%81%D1%82%D1%80%D0%B0%D0%B6%D0%B8%D0%B2%D0%B0%D1%87%D0%BA%D0%B8-%D1%80%D0%B0%D0%B4/" TargetMode="External"/><Relationship Id="rId7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package" Target="../embeddings/Microsoft_Office_Word_Document4.docx"/><Relationship Id="rId4" Type="http://schemas.openxmlformats.org/officeDocument/2006/relationships/package" Target="../embeddings/Microsoft_Office_Word_Document3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8.docx"/><Relationship Id="rId3" Type="http://schemas.openxmlformats.org/officeDocument/2006/relationships/hyperlink" Target="http://informatikaijosponesto.wordpress.com/2014/01/21/%D1%83%D0%BF%D1%83%D1%82%D1%81%D1%82%D0%B2%D0%BE-%D0%B7%D0%B0-%D0%B8%D0%B7%D1%80%D0%B0%D0%B4%D1%83-%D0%B4%D1%80%D1%83%D0%B3%D0%BE%D0%B3-%D1%81%D0%B5%D0%BC%D0%B8%D0%BD%D0%B0%D1%80%D1%81%D0%BA%D0%BE/" TargetMode="External"/><Relationship Id="rId7" Type="http://schemas.openxmlformats.org/officeDocument/2006/relationships/package" Target="../embeddings/Microsoft_Office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Office_Word_Document6.docx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hyperlink" Target="http://informatikaijosponesto.wordpress.com/2014/02/03/%D0%BD%D0%B0%D1%87%D0%B8%D0%BD-%D0%BE%D1%86%D0%B5%D1%9A%D0%B8%D0%B2%D0%B0%D1%9A%D0%B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Microsoft_Office_PowerPoint_Presentation9.pptx"/><Relationship Id="rId4" Type="http://schemas.openxmlformats.org/officeDocument/2006/relationships/hyperlink" Target="http://informatikaijosponesto.wordpress.com/2014/01/21/%D0%BA%D0%B0%D0%BA%D0%BE-%D0%BD%D0%B0%D0%BF%D1%80%D0%B0%D0%B2%D0%B8%D1%82%D0%B8-%D0%B4%D0%BE%D0%B1%D1%80%D1%83-%D0%BF%D1%80%D0%B5%D0%B7%D0%B5%D0%BD%D1%82%D0%B0%D1%86%D0%B8%D1%98%D1%83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Word_97_-_2003_Document2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 научити више</a:t>
            </a:r>
          </a:p>
          <a:p>
            <a:endParaRPr lang="sr-Cyrl-RS" dirty="0" smtClean="0"/>
          </a:p>
          <a:p>
            <a:r>
              <a:rPr lang="sr-Cyrl-RS" dirty="0" smtClean="0"/>
              <a:t>Златица Геров,</a:t>
            </a:r>
          </a:p>
          <a:p>
            <a:r>
              <a:rPr lang="sr-Cyrl-RS" dirty="0" smtClean="0"/>
              <a:t>Техничка школа, Књажевац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Научноистраживачки радови у редовној настави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pcpress.info/wp-content/uploads/2012/09/Verbatim-V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14884"/>
            <a:ext cx="228258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1643042" y="1142984"/>
            <a:ext cx="7043758" cy="4953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CS" b="1" u="sng" dirty="0" smtClean="0"/>
              <a:t>Огледни, јавни час</a:t>
            </a:r>
          </a:p>
          <a:p>
            <a:pPr>
              <a:buNone/>
            </a:pPr>
            <a:endParaRPr lang="sr-Cyrl-CS" b="1" u="sng" dirty="0" smtClean="0"/>
          </a:p>
          <a:p>
            <a:r>
              <a:rPr lang="sr-Cyrl-CS" b="1" dirty="0" smtClean="0"/>
              <a:t>Ученици </a:t>
            </a:r>
            <a:r>
              <a:rPr lang="sr-Cyrl-CS" b="1" dirty="0" smtClean="0"/>
              <a:t>снимају презентације у централни рачунар повезан са пројектором и штампају ворд документе.</a:t>
            </a:r>
          </a:p>
          <a:p>
            <a:r>
              <a:rPr lang="sr-Cyrl-CS" b="1" dirty="0" smtClean="0"/>
              <a:t>Наставник публици најављује тему, укратко објашњава колико су и шта радили, дели им листиће за оцењивање презентовања и позива их да учествују у оцењивању, као и саме ученике.</a:t>
            </a:r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14290"/>
            <a:ext cx="4819656" cy="8620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ПРИМЕЊЕНО</a:t>
            </a:r>
            <a:r>
              <a:rPr kumimoji="0" lang="sr-Latn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...</a:t>
            </a:r>
            <a:endParaRPr kumimoji="0" lang="en-US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ilicacalija.files.wordpress.com/2010/05/prezentacij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3698875"/>
            <a:ext cx="30003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/>
          <a:lstStyle/>
          <a:p>
            <a:pPr>
              <a:buNone/>
            </a:pPr>
            <a:r>
              <a:rPr lang="sr-Cyrl-C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Огледни, јавни </a:t>
            </a:r>
            <a:r>
              <a:rPr lang="sr-Cyrl-C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</a:t>
            </a:r>
          </a:p>
          <a:p>
            <a:pPr>
              <a:buNone/>
            </a:pPr>
            <a:endParaRPr lang="sr-Cyrl-C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Наставник </a:t>
            </a: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 </a:t>
            </a: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представља </a:t>
            </a: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редом сваки рад и најављује ученике, бележи утиске.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Ученици презентују своје радове, слушају, оцењују и бележе утиске на стикерима.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Picture 4" descr="http://www.ssc.uniri.hr/psiholosko-savjetovaliste/images/3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52900"/>
            <a:ext cx="26574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214290"/>
            <a:ext cx="4819656" cy="8620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ПРИМЕЊЕНО</a:t>
            </a:r>
            <a:r>
              <a:rPr kumimoji="0" lang="sr-Latn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...</a:t>
            </a:r>
            <a:endParaRPr kumimoji="0" lang="en-US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Наставник позива ученике да залепе стикере, које ишчитава и додаје своје утиске и коментаре, прикупља картице са оценама и најављује детаље о комплетним оценама за наредни час.</a:t>
            </a:r>
          </a:p>
          <a:p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Слике атмосфере са наших часова, као и радове наших ученика можете видети на блогу </a:t>
            </a: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Отворена школа</a:t>
            </a: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14290"/>
            <a:ext cx="4819656" cy="8620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ПРИМЕЊЕНО</a:t>
            </a:r>
            <a:r>
              <a:rPr kumimoji="0" lang="sr-Latn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...</a:t>
            </a:r>
            <a:endParaRPr kumimoji="0" lang="en-US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41" name="Picture 5" descr="http://www.cvijiceva.edu.rs/wp-content/uploads/2012/12/otvorena-skola.jpg"/>
          <p:cNvPicPr>
            <a:picLocks noChangeAspect="1" noChangeArrowheads="1"/>
          </p:cNvPicPr>
          <p:nvPr/>
        </p:nvPicPr>
        <p:blipFill>
          <a:blip r:embed="rId3"/>
          <a:srcRect l="2443" t="3281" r="4722" b="8533"/>
          <a:stretch>
            <a:fillRect/>
          </a:stretch>
        </p:blipFill>
        <p:spPr bwMode="auto">
          <a:xfrm>
            <a:off x="5643570" y="4429132"/>
            <a:ext cx="271464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politika.rs/uploads/editor/Kamatica-4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3468"/>
            <a:ext cx="4286248" cy="284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3071810"/>
            <a:ext cx="7742238" cy="35718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Cyrl-R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 предмету Електронско пословање</a:t>
            </a:r>
          </a:p>
          <a:p>
            <a:pPr>
              <a:defRPr/>
            </a:pPr>
            <a:r>
              <a:rPr lang="sr-Cyrl-R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Наставна </a:t>
            </a:r>
            <a:r>
              <a:rPr lang="sr-Cyrl-R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 Електронско банкарство, од 16 часова, у целости је обрађена методом пројекта</a:t>
            </a:r>
            <a:r>
              <a:rPr lang="sr-Cyrl-R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Cyrl-R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R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ПРИМЕЊЕНО</a:t>
            </a:r>
            <a:r>
              <a:rPr lang="sr-Latn-R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29058" y="5000636"/>
          <a:ext cx="1608678" cy="1357322"/>
        </p:xfrm>
        <a:graphic>
          <a:graphicData uri="http://schemas.openxmlformats.org/presentationml/2006/ole">
            <p:oleObj spid="_x0000_s2056" name="Document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8" descr="http://www.link-elearning.com/linkdl/coursefiles/437/EP_11_1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00"/>
          <a:stretch>
            <a:fillRect/>
          </a:stretch>
        </p:blipFill>
        <p:spPr bwMode="auto">
          <a:xfrm>
            <a:off x="0" y="5072074"/>
            <a:ext cx="2917480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25538"/>
            <a:ext cx="7527954" cy="5000625"/>
          </a:xfrm>
        </p:spPr>
        <p:txBody>
          <a:bodyPr/>
          <a:lstStyle/>
          <a:p>
            <a:pPr>
              <a:defRPr/>
            </a:pPr>
            <a:r>
              <a:rPr lang="sr-Cyrl-RS" sz="18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Најпре </a:t>
            </a:r>
            <a:r>
              <a:rPr lang="sr-Cyrl-RS" sz="18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 два </a:t>
            </a:r>
            <a:r>
              <a:rPr lang="sr-Cyrl-RS" sz="18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школска </a:t>
            </a:r>
            <a:r>
              <a:rPr lang="sr-Cyrl-RS" sz="18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часа, </a:t>
            </a:r>
            <a:r>
              <a:rPr lang="sr-Cyrl-RS" sz="18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комбинацијом метода мини предавање, демонстрација, вежбање на рачунару и </a:t>
            </a:r>
            <a:r>
              <a:rPr lang="sr-Cyrl-RS" sz="18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разговор </a:t>
            </a:r>
            <a:r>
              <a:rPr lang="sr-Cyrl-RS" sz="18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ученици  су упознати  </a:t>
            </a:r>
            <a:r>
              <a:rPr lang="sr-Cyrl-RS" sz="18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 основним појмовима електронског платног промета и система плаћања. Као помоћ за </a:t>
            </a:r>
            <a:r>
              <a:rPr lang="sr-Cyrl-RS" sz="18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 </a:t>
            </a:r>
            <a:r>
              <a:rPr lang="sr-Cyrl-RS" sz="18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коришћена Презентација </a:t>
            </a:r>
            <a:r>
              <a:rPr lang="sr-Cyrl-RS" sz="18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 електронском платном промету и системима плаћања са </a:t>
            </a:r>
            <a:r>
              <a:rPr lang="sr-Cyrl-RS" sz="1800" b="1" u="sng" noProof="1" smtClean="0">
                <a:solidFill>
                  <a:srgbClr val="FFFF99"/>
                </a:solidFill>
                <a:hlinkClick r:id="rId4"/>
              </a:rPr>
              <a:t>www.ekfak.kg.ac.rs/sites/default/.../E-platni%20promet%202013.pptx</a:t>
            </a:r>
            <a:endParaRPr lang="sr-Cyrl-RS" sz="1800" b="1" noProof="1" smtClean="0">
              <a:solidFill>
                <a:srgbClr val="FFFF99"/>
              </a:solidFill>
            </a:endParaRPr>
          </a:p>
          <a:p>
            <a:pPr>
              <a:defRPr/>
            </a:pPr>
            <a:r>
              <a:rPr lang="sr-Cyrl-RS" sz="32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Затим </a:t>
            </a:r>
            <a:r>
              <a:rPr lang="sr-Cyrl-RS" sz="32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 за </a:t>
            </a:r>
            <a:r>
              <a:rPr lang="sr-Cyrl-RS" sz="32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један школски </a:t>
            </a:r>
            <a:r>
              <a:rPr lang="sr-Cyrl-RS" sz="32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 ученици </a:t>
            </a:r>
            <a:r>
              <a:rPr lang="sr-Cyrl-RS" sz="32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упознати са </a:t>
            </a:r>
            <a:r>
              <a:rPr lang="sr-Cyrl-RS" sz="32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методом </a:t>
            </a:r>
            <a:r>
              <a:rPr lang="sr-Cyrl-RS" sz="32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истраживачког </a:t>
            </a:r>
            <a:r>
              <a:rPr lang="sr-Cyrl-RS" sz="32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рада и упућени на </a:t>
            </a:r>
            <a:r>
              <a:rPr lang="sr-Cyrl-RS" sz="32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презентацију на </a:t>
            </a:r>
            <a:r>
              <a:rPr lang="sr-Cyrl-RS" sz="3200" b="1" noProof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блогу</a:t>
            </a:r>
            <a:r>
              <a:rPr lang="sr-Cyrl-RS" sz="32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Прилог 1:               </a:t>
            </a:r>
          </a:p>
          <a:p>
            <a:pPr>
              <a:defRPr/>
            </a:pPr>
            <a:endParaRPr lang="sr-Cyrl-RS" sz="24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sr-Cyrl-RS" sz="2400" b="1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074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14876" y="5143512"/>
          <a:ext cx="2316325" cy="1483289"/>
        </p:xfrm>
        <a:graphic>
          <a:graphicData uri="http://schemas.openxmlformats.org/presentationml/2006/ole">
            <p:oleObj spid="_x0000_s3074" name="Presentation" showAsIcon="1" r:id="rId6" imgW="914400" imgH="771480" progId="PowerPoint.Show.12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09600" y="214290"/>
            <a:ext cx="4819656" cy="8620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ПРИМЕЊЕНО</a:t>
            </a:r>
            <a:r>
              <a:rPr kumimoji="0" lang="sr-Latn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...</a:t>
            </a:r>
            <a:endParaRPr kumimoji="0" lang="en-US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Content Placeholder 2"/>
          <p:cNvSpPr>
            <a:spLocks noGrp="1"/>
          </p:cNvSpPr>
          <p:nvPr>
            <p:ph idx="1"/>
          </p:nvPr>
        </p:nvSpPr>
        <p:spPr>
          <a:xfrm>
            <a:off x="714348" y="1000108"/>
            <a:ext cx="8429652" cy="53578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Дефинисање </a:t>
            </a:r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рада</a:t>
            </a:r>
          </a:p>
          <a:p>
            <a:pPr>
              <a:buNone/>
            </a:pPr>
            <a:endParaRPr lang="sr-Cyrl-R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Наставник истиче 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циљ пројекта и наглашава рад по фазама. Упућује ученике 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ради 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прављења својих 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планова, 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преузму оперативне планове са 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блога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Прилози 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 3:</a:t>
            </a:r>
          </a:p>
          <a:p>
            <a:endParaRPr lang="sr-Cyrl-C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Cyrl-C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Затим, 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ученици извлаче картице ради поделе у тимове. П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рилог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4: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детаљно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упознавање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темама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изворима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информавија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Прилог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5:</a:t>
            </a: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3071802" y="3214686"/>
          <a:ext cx="1100137" cy="928687"/>
        </p:xfrm>
        <a:graphic>
          <a:graphicData uri="http://schemas.openxmlformats.org/presentationml/2006/ole">
            <p:oleObj spid="_x0000_s4098" name="Document" showAsIcon="1" r:id="rId4" imgW="914400" imgH="771480" progId="Word.Document.12">
              <p:embed/>
            </p:oleObj>
          </a:graphicData>
        </a:graphic>
      </p:graphicFrame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4786314" y="3143248"/>
          <a:ext cx="1100138" cy="928687"/>
        </p:xfrm>
        <a:graphic>
          <a:graphicData uri="http://schemas.openxmlformats.org/presentationml/2006/ole">
            <p:oleObj spid="_x0000_s4099" name="Document" showAsIcon="1" r:id="rId5" imgW="914400" imgH="771480" progId="Word.Document.12">
              <p:embed/>
            </p:oleObj>
          </a:graphicData>
        </a:graphic>
      </p:graphicFrame>
      <p:graphicFrame>
        <p:nvGraphicFramePr>
          <p:cNvPr id="4100" name="Object 14"/>
          <p:cNvGraphicFramePr>
            <a:graphicFrameLocks noChangeAspect="1"/>
          </p:cNvGraphicFramePr>
          <p:nvPr/>
        </p:nvGraphicFramePr>
        <p:xfrm>
          <a:off x="4286248" y="4429132"/>
          <a:ext cx="1071562" cy="904875"/>
        </p:xfrm>
        <a:graphic>
          <a:graphicData uri="http://schemas.openxmlformats.org/presentationml/2006/ole">
            <p:oleObj spid="_x0000_s4100" name="Acrobat Document" showAsIcon="1" r:id="rId6" imgW="914400" imgH="771480" progId="AcroExch.Document.11">
              <p:embed/>
            </p:oleObj>
          </a:graphicData>
        </a:graphic>
      </p:graphicFrame>
      <p:graphicFrame>
        <p:nvGraphicFramePr>
          <p:cNvPr id="4101" name="Object 4"/>
          <p:cNvGraphicFramePr>
            <a:graphicFrameLocks noChangeAspect="1"/>
          </p:cNvGraphicFramePr>
          <p:nvPr/>
        </p:nvGraphicFramePr>
        <p:xfrm>
          <a:off x="5286380" y="5643578"/>
          <a:ext cx="1252537" cy="1057275"/>
        </p:xfrm>
        <a:graphic>
          <a:graphicData uri="http://schemas.openxmlformats.org/presentationml/2006/ole">
            <p:oleObj spid="_x0000_s4101" name="Document" showAsIcon="1" r:id="rId7" imgW="914400" imgH="771480" progId="Word.Document.12">
              <p:embed/>
            </p:oleObj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09600" y="214290"/>
            <a:ext cx="4819656" cy="8620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ПРИМЕЊЕНО</a:t>
            </a:r>
            <a:r>
              <a:rPr kumimoji="0" lang="sr-Latn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...</a:t>
            </a:r>
            <a:endParaRPr kumimoji="0" lang="en-US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642910" y="1071547"/>
            <a:ext cx="8070878" cy="5500704"/>
          </a:xfrm>
        </p:spPr>
        <p:txBody>
          <a:bodyPr/>
          <a:lstStyle/>
          <a:p>
            <a:pPr>
              <a:buNone/>
            </a:pPr>
            <a:r>
              <a:rPr lang="sr-Cyrl-RS" sz="2800" b="1" u="sng" dirty="0" smtClean="0"/>
              <a:t>Дефинисање </a:t>
            </a:r>
            <a:r>
              <a:rPr lang="sr-Cyrl-RS" sz="2800" b="1" u="sng" dirty="0" smtClean="0"/>
              <a:t> пропозиција</a:t>
            </a:r>
          </a:p>
          <a:p>
            <a:pPr>
              <a:buNone/>
            </a:pPr>
            <a:endParaRPr lang="sr-Cyrl-RS" sz="2800" b="1" u="sng" dirty="0" smtClean="0"/>
          </a:p>
          <a:p>
            <a:r>
              <a:rPr lang="sr-Cyrl-CS" b="1" dirty="0" smtClean="0"/>
              <a:t>Наставник </a:t>
            </a:r>
            <a:r>
              <a:rPr lang="sr-Cyrl-CS" b="1" dirty="0" smtClean="0"/>
              <a:t>поново упућује ученике на блог, сада да преузму </a:t>
            </a:r>
            <a:r>
              <a:rPr lang="sr-Cyrl-CS" b="1" dirty="0" smtClean="0">
                <a:hlinkClick r:id="rId3"/>
              </a:rPr>
              <a:t>пропозиције</a:t>
            </a:r>
            <a:r>
              <a:rPr lang="sr-Cyrl-CS" b="1" dirty="0" smtClean="0"/>
              <a:t>, прилог 7:</a:t>
            </a:r>
          </a:p>
          <a:p>
            <a:endParaRPr lang="sr-Cyrl-CS" b="1" dirty="0" smtClean="0"/>
          </a:p>
          <a:p>
            <a:endParaRPr lang="sr-Cyrl-CS" b="1" dirty="0" smtClean="0"/>
          </a:p>
          <a:p>
            <a:r>
              <a:rPr lang="sr-Cyrl-CS" b="1" dirty="0" smtClean="0"/>
              <a:t>као </a:t>
            </a:r>
            <a:r>
              <a:rPr lang="sr-Cyrl-CS" b="1" dirty="0" smtClean="0"/>
              <a:t>и </a:t>
            </a:r>
            <a:r>
              <a:rPr lang="sr-Cyrl-CS" b="1" dirty="0" smtClean="0">
                <a:hlinkClick r:id="rId4"/>
              </a:rPr>
              <a:t>упутства за оцењивање</a:t>
            </a:r>
            <a:r>
              <a:rPr lang="sr-Cyrl-CS" b="1" dirty="0" smtClean="0"/>
              <a:t>, прилози 6, 8 и 10</a:t>
            </a:r>
          </a:p>
          <a:p>
            <a:endParaRPr lang="sr-Cyrl-CS" b="1" dirty="0" smtClean="0"/>
          </a:p>
          <a:p>
            <a:endParaRPr lang="en-US" b="1" dirty="0" smtClean="0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3857620" y="3000372"/>
          <a:ext cx="1214438" cy="1023938"/>
        </p:xfrm>
        <a:graphic>
          <a:graphicData uri="http://schemas.openxmlformats.org/presentationml/2006/ole">
            <p:oleObj spid="_x0000_s5122" name="Document" showAsIcon="1" r:id="rId5" imgW="914400" imgH="771480" progId="Word.Document.8">
              <p:embed/>
            </p:oleObj>
          </a:graphicData>
        </a:graphic>
      </p:graphicFrame>
      <p:graphicFrame>
        <p:nvGraphicFramePr>
          <p:cNvPr id="5123" name="Object 11"/>
          <p:cNvGraphicFramePr>
            <a:graphicFrameLocks noChangeAspect="1"/>
          </p:cNvGraphicFramePr>
          <p:nvPr/>
        </p:nvGraphicFramePr>
        <p:xfrm>
          <a:off x="4357686" y="4929198"/>
          <a:ext cx="1185863" cy="1000125"/>
        </p:xfrm>
        <a:graphic>
          <a:graphicData uri="http://schemas.openxmlformats.org/presentationml/2006/ole">
            <p:oleObj spid="_x0000_s5123" name="Document" showAsIcon="1" r:id="rId6" imgW="914400" imgH="771480" progId="Word.Document.12">
              <p:embed/>
            </p:oleObj>
          </a:graphicData>
        </a:graphic>
      </p:graphicFrame>
      <p:graphicFrame>
        <p:nvGraphicFramePr>
          <p:cNvPr id="5124" name="Object 12"/>
          <p:cNvGraphicFramePr>
            <a:graphicFrameLocks noChangeAspect="1"/>
          </p:cNvGraphicFramePr>
          <p:nvPr/>
        </p:nvGraphicFramePr>
        <p:xfrm>
          <a:off x="2071688" y="4857750"/>
          <a:ext cx="1354137" cy="1143000"/>
        </p:xfrm>
        <a:graphic>
          <a:graphicData uri="http://schemas.openxmlformats.org/presentationml/2006/ole">
            <p:oleObj spid="_x0000_s5124" name="Document" showAsIcon="1" r:id="rId7" imgW="914400" imgH="771480" progId="Word.Document.12">
              <p:embed/>
            </p:oleObj>
          </a:graphicData>
        </a:graphic>
      </p:graphicFrame>
      <p:graphicFrame>
        <p:nvGraphicFramePr>
          <p:cNvPr id="5125" name="Object 13"/>
          <p:cNvGraphicFramePr>
            <a:graphicFrameLocks noChangeAspect="1"/>
          </p:cNvGraphicFramePr>
          <p:nvPr/>
        </p:nvGraphicFramePr>
        <p:xfrm>
          <a:off x="6572250" y="4857750"/>
          <a:ext cx="1270000" cy="1071563"/>
        </p:xfrm>
        <a:graphic>
          <a:graphicData uri="http://schemas.openxmlformats.org/presentationml/2006/ole">
            <p:oleObj spid="_x0000_s5125" name="Document" showAsIcon="1" r:id="rId8" imgW="914400" imgH="771480" progId="Word.Document.12">
              <p:embed/>
            </p:oleObj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09600" y="214290"/>
            <a:ext cx="4819656" cy="8620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ПРИМЕЊЕНО</a:t>
            </a:r>
            <a:r>
              <a:rPr kumimoji="0" lang="sr-Latn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...</a:t>
            </a:r>
            <a:endParaRPr kumimoji="0" lang="en-US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0" descr="http://upload.wikimedia.org/wikipedia/sr/0/0a/Evaluacija_skola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4438" y="4214813"/>
            <a:ext cx="28495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428596" y="1071547"/>
            <a:ext cx="8258204" cy="5214954"/>
          </a:xfrm>
        </p:spPr>
        <p:txBody>
          <a:bodyPr/>
          <a:lstStyle/>
          <a:p>
            <a:pPr>
              <a:buNone/>
            </a:pPr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Дефинисање  </a:t>
            </a:r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пропозиција</a:t>
            </a:r>
          </a:p>
          <a:p>
            <a:pPr>
              <a:buNone/>
            </a:pPr>
            <a:endParaRPr lang="sr-Cyrl-R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Наставник 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упућује ученике да се у оквиру тимова договоре око поделе послова и да га о томе редовно обавештавају мејлом, а потом их упућује да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оквиру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тимова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разраде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реализације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пројекта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оквир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Обавештава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помоћ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презентацију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наћи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блогу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Прилог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9: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крећу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истраживањем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146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57422" y="4643446"/>
          <a:ext cx="1285875" cy="1084262"/>
        </p:xfrm>
        <a:graphic>
          <a:graphicData uri="http://schemas.openxmlformats.org/presentationml/2006/ole">
            <p:oleObj spid="_x0000_s6146" name="Presentation" showAsIcon="1" r:id="rId5" imgW="914400" imgH="771480" progId="PowerPoint.Show.12">
              <p:embed/>
            </p:oleObj>
          </a:graphicData>
        </a:graphic>
      </p:graphicFrame>
      <p:sp>
        <p:nvSpPr>
          <p:cNvPr id="6150" name="AutoShape 6" descr="data:image/jpeg;base64,/9j/4AAQSkZJRgABAQAAAQABAAD/2wCEAAkGBhQRERIUERMWFBUWFRYSFRMXFBUVGBMYGxEVFRQbGBYYGyYeFxokGhQYHzEgJCctMCwtGB4xNTArOCYrLCkBCQoKDgwOGg8PGiwkHyQtLCkuKi0sKiwsNDQtMSwrLyopMi0sLCksNSwsLCwsKS8sLCwsLCwsNCwvLywsKSwsLP/AABEIANIA8AMBIgACEQEDEQH/xAAcAAEAAwEBAQEBAAAAAAAAAAAABAUGAwECBwj/xABIEAACAgECAwUEBQgGCAcAAAABAgADEQQSBSExBhMiQVEUMmFxIzNSgaEHFUJTYpGx8CRyksHh8RYXdJOUstHTJTRzgqKjtP/EABkBAQEBAQEBAAAAAAAAAAAAAAADAQIEBf/EADQRAAIBAgMFBwMDBAMAAAAAAAABAgMREiExE0FRsfAEcYGRocHRMmHhFCIzQlJi8RUjcv/aAAwDAQACEQMRAD8A/cYiIAiIgCIiAIiIAiIgCInLU6tKxmx1QerEAfjNSvkhodYlFZ2xozioWXN6VoT6eZwP8p8/nvVN9XomHmDZYqcvLl5H4S36epvVu9pcyW1hud+7Mv4lCLuIfq9N/asjveIfq9N/asjY/wCS8xtPs/IvolD7drk97T1WDr9HZtI9fe6meHtUU+v0t9f7QUOvTPvD74/Tzeln3NDax35eDL+JW6LtFp7jiu1Sfsnwn9zYJlbTYdLrSjE91qcumTyW3PiHP1z+KiYqMndPJpXsa6iya0NJERIlBERAEREAREQBERAEREAREQBERAERPHcAEk4A5knkAPOAeyBxTjdWnA7xvEfdRRuZvkBKy/jNupY16Lko5PqWHhX1CD9I88/zmTuF9nq6CX52Wnm1r82PLBwfIT0bOMM6nlv8eHMljcvo8+tSH3ms1PugaWv1YB7WH9Xov8Z103ZGkHdbuvfze0lv/j0xLuJjry0jkvt86jZLWWff1Y+a6gowoAHoBgfuE+oiQKiIiAIiIBm+O6jS7yl2ndyMHctJPUZ5OME9f5xM3xFFKbaW1QUEMtdlLMFYdNrdV/dP0iJ7KXatmlZPzy5HnnQx7/T8kHguqe2it7F2sV5gjHPJGceWcZ++TpVDjhN91K1MWqCMx3IAQ+7bjnn9A9Zw03axHr0r93Z/SSRUuFJ5IzjcQ2BkKfP54nilUi23oUU4pWb60LyJU6ftJWwsDq9T1ulbVPt3brCBVgqxVg2eRB9c4xPq/joTvVZGD11m/ZlfHWCQSjZwcYwQcYyPUGZjibtI8S0iUq9pgV0jCp8arATmnhzWbBu8X2ATyz6Rd2toV1Utya00bgycrNxXBXO4LuBG7H4c5mOPEzaR4l1EpD2mHd6uzunxpWZXGUy21BY+3xeSsDzx6TpZ2iVQPo3LdydSyDb4awR+lnaW58gD5GMcTdpHiW8Tjo9WttaWIcq6q6nplWUMOXyM7Ts71EREAREQBETwmAfNtoRSzEBQMknkAPPMzYD8RY82r0gyAB4WvP8Acv8APX3TZ4haRkjS1n5d+4Pr9gfzz6aVECgAAAAYAHIAeQAnq/hX+XL88u8j/J/55/jmfNGnVFCooVQMAAYAnSInlvcsIiIAiIgCIiAIiIAiIgFHp9Baur1duwFba6kTxjJNYs6jHLPefhKRNBZp04PU6jfXayEBsqcaW7mDj0+E28j6jh9djK1laOyHKMyglD6qSOR+Uk6fDrO5F0uHWdyj1vZlrWsuyFtNmntrUklV7jJVXI67t7gkdMjrjn34hwh7S9u0B/ZrNOibuWbCCxLY6eFfxl7E3Zo3ZRMhZw++urhwNWfZDX3m11JYDTmglR54LbvLkD58pN4VwrU6dmpU1ez949i2bn71Vew2MhTGGOWI3bunPB6TRRCppMxUkne5kL+zFj1cRDVVl9Q7tSxYHaGpWsZO3w4K7uWesmWcL1LYVhWazphVtLn6KwBgzbQpFmQV6kY2/Hnfaa/eu7ay82GGXaeTFeh8jjI9QROszZoKlEr+z+jenS0VWbd1dSVnaSw8KBc5IHXGeksIiUSsrFUrKwiImmiIiAJn+PalrrF0lJwWG65wfcr5ZHzOfxHrLbievFFT2N0VScdMn9EfecD75B7NcPZKzZbztuPeOT5fZX4ADynopfsTqPw7/wAEp/ueBePd+Sy0mkWpFRBhVGAP58/OdoiQbu7sqlYRETAIiIAiIgCIiAIiIAiIgFGNZZTq7EtsZq7KzZQNtY2lfrUyFBLYKkZPMZ9MyJxy2+gaXGofNuppobwU+6wbdj6PrkdZb2Vd9YA9JApsDo7bCGbYQCm1if0j1A6T3ivB11HdbmZe6sW5dpUeNfdJypzjJ5dOci4tp2IOMmnZ9xVajX2Va2mtrmZDRbYV21Zd1trVByQHOLOgI5gHkMysHGdT7JbYbmFi64ab3aThPalpI+rweTHnjqB8pp7eDK2oTUFm3ojVqPDtCtjdyK5ycDnny+chnsnX3TV95bta72k80ybN/eZzs6bwGx8PTlMcZZ2+5zKE7uz47zjZxC1eIPX3n0a6PvwrBAu/vGTLOF3BcLk8/X5T54bxa72iip3Di3TNax2gKLFNQPdnAY1nvD73w5zvqey4e7vGsd91Tae5W2YekhztGxBg72ByPLM9PBEoNNii+16gage83NscrncGI3Ku0HA58uhi0r+ItO9/uROFcYut01DNYgd77kc7cMVSy4AVJggt4F65wAxMn9mOJvfXb3nWvUXUZwAWCWEKWA5bsdccuUi8L7KAUULaWWyp7bVetypXvLHZlyOoKvtPy++WvDeEpR3nd7vpLGtYFiw3NzbGemTzmwU8mzaank3w9ibERLHoEREARE8ZsDJ5AcyfSAZ/i39I1VWn6pX9Pb8SOVan+OPQzQyg7Jr3gu1J632Er8EUlVH8fwl/L18mocOe/wBSVLNYuPSEREgVEREAREQBERAEREAREQBERAEREAREQBIvE9YaqnsVN5UbtoOMgdeeD5c5KnjqCCCMg8iPWbFpPMx6ZHLR6oW1o69GUMPvE7Sg7KMUF2nPM0WEKfVGyyfH1l/O6sME2l1wOYSxRTEREmdiJV8au8WnrFhVnsPgX3rlWt2Zd2RsA5MW+GPOZfU8QtOh1JLvuq15pRlscME9rrTaXBBYbXK5P90nKpZ2IzqqNzeTwyl4ai6je5e1WVjS9PeuoQo2VGAepG1twPiDeYMpdJuPDNVb3lveKutAbvrcjZbb3eMtyK7FwR6Y8zljDqfbc35GzRABgAAeQHKfUxaal2v4Vh7Ajq+76Sz6YrpTZlhu8Q3+o5/LGY+j1liGxzZYEr4i1TWNa9gWrvFRa+7YnIJZVz+jnPlM2vXqcbdcOrJ+5vImRW6z2riSjvHVUq2jvnUV7qmZio3eHJGeWOkdn9c7roKrGfbZojezmxt1tn0QI353cg7NjPmPSbtOvGx0qybtbq9jXRMj+eLEtWmxz3XtrafvScEp7L3taFuue8YJu6kLjOcmTOK6bZpdURfazVJeyEOymsmreqllILlcci2TgxjubtbptLQ0USs7PVYoqYs7F6qmbc7Pz2Ak+InGc/hLOdp3RWLuriJzvvVFZ3OFUFifQAZMpdZ2leqs2tpbO7CF+T195yyRlM8gRjzyM9OUxyS1OlFvQuNXqlqreyw7URWdmPRVVSzH7gDMg35Y+GfrrD8RptQQfke75iROL26vV6S5DelffVsuxKdyqrpgjvGfJ5H3sDr0n5voOFtYlp3Y7pfIM24it3xy90YqbxHzx6zrtMZULXzufPrdswWwK9/A/Uv9cnDP11n/AA2p/wC3PP8AXLwz9dZ/w2p/7c/LBwkWaYWJYBYFusNZ3+NKyCxDAbVwpPInnj5ZqH0DioXEqFJ8INih3AbaWVCcsoblkeh9Djx/qZP+n1Jrtsn/AEev4P6Y4dxCvUVJbSwet1DIwzhgeh585JmN/I+5PB9Jkk475Rk5wBqrlUfIAAD4ATZT2H0xERAEREAREQCgP0XEh6X0n+1WfPn9nz+Pzl/KDtJ4btFZywLthz+2uM58sYl/L1c4wl9reWXKxKGTkvvzEREgVI2u4ZVcFFqK+1gy5Hun1HpI9vZ3Tsrqal2u4tcDKhnGME7SMnIB+Yz1ljEzCnuOXGL1RFThtYdrAuHZQrMGYFgBhd3PmQPM85yr4HStTUhMVvncm5sHcct5+fn65Oesnyi4/wBq10rohXeT4mwcbVzjp5k8+XwndOk6jwxV2czwQV5E78x05qOznTyqO5/B5HHP05fLl0nlHAKEOVrHv96QSzA2ZzvwxI35HvdZOqtDKGU5BAIPqCMifU4wrgbgjwII4LVutbZ4rRiw7ny48s8/Ich6DlPU4NUK0rCALX9WMnNfl4GzleRI5Hpyk2Iwo3DHgRtTwyqys1WVq1Z6oygg885+eeefWfA4RSKTQtarUQVNajapB6jw46+frk5kyIshhXA5abTLWiogwqjCjJOB5Dn5TrETTrQpu1esCUFMbntPdVrkDLEFsknooClj8B6kSj176mwPUEO4KWLEr3eDuAwQufI+fl8ZYdsuFX2ez26ZQ7UuxNZYKXVl2nazHbkcjg4yM8/WkbiOt249i1H/ANI/HvZ4e0Rk5Wwtq24nt5020l3HC3hNd3Dzp9Mb1sdGry99oTTEMUcsRhWCndgAEv8ALJGX4zdoNFQ9NAGq1DDY159yvyO0A7SfQc+fMnliaTjvYu63h6iyt+/a8s60W4YUvduZCchXwADg5AJOPjjdV2eSi6lLaNQHc7krOw7wrLu5LnA8QHPHX5ynau01GliTb462J/pZVYJwwp/fJruKS6vVpp+a3rp259LBU2cc/snOB88CQL+MFqVqZKztG1bCp7xV7w2bQc4xuZjnGfERnE/eNfxFNQPZyMbgEdCOaKeXMeXKZntT+TTR9wfZq3WxQNuHZjYeQ2kMSMn4Y5zzUbZvcjP+LkrYJa8TR/kgH/hGl+d//wCy6bKYz8lPCr9No3q1COm29zUjlSVRkrY42+XeGw/eZs59JaHqas7CIiaYIiIAiIgFD2w+qp/2in/mMvpQ9sPqqf8AaKf+Yy+l5/xR8fYlH65eAiIkCoiIgHPU6gVozscKoLE/ADJmDs0hs7rV3D67UBSpyQtLKUH4dD8pt+IcPS9ClmSpIJAYrnBzg48pWdrNJ/Q22DHd7HUDy2MPL4Lmezs1RRaS1bt4dcjz1oOSvuWZy7K3ms2aWw+Kk+A/arPNT92fxE0MrqtDXbZVqRkN3eBgjDKwyA3rjJljI1pKUrrXf37ylNNRt5dwiIkSgiIgCIiAY7t32xGm2U02qtzOneHAY0VFXJc5BUZKqo3faBwQJQPTXqGU21tqHbkrWMLwc591ThU6n3VA5mO33Z9xrkdTXZ7X4e7cbdhqoycOM5yB0xy585B4LwwUFw2m1YuLL3QocBcjJY7g237yCeuBNqU6bimqivvi8vI77P2+nRm6dSGe5/KLbi2n1HDdLbqK7xpwillossFtdh+yK3JCZJz9Gw+RlFoqtauoGs1mltLWeK2xUDLUAuK0RUZm7tQT0B82PUmWeu4RZp7atffRp60rZKWS531NhW6+pHsa6w8nQZIPLALjoZ+pTzzpKas2zqpW2idla+WljC09okttCHkSu5+RVmUHwjmAcZYybrEqKkh3z1Xx42nyII55HrmXPG+zlOrC96GDJnZYjMjpkYOGHUHl4TkHA5chKo/k9pPvX6lh5r323cPQlFDD7iJ7+zqhCEcd7rfZHhtXjdRlk+8ueAa43aamxsZZASR5noT9+MywnHRaNKa0rqUIiKEVR0UAYAnaRk05No9C0ERE5NEREARE+Q4yRkZHUenpAKLtV4jpax1fUIemThckn7siX8oNee84hpkHSpHub4Z8C/5S/l6mUIL7X82ShnKTEREgVEREATnqaA6Mh6MpU/IjB/jOkQnYFJ2QvJ04rbO+lmpYHyKnl+BEu5nk/o+vI6JqVyP/AFEHMfeOf3zQy9dfuxLR5/PqSpfTbhkIiJAqIiIAiIgEXiPDKtQmy+tbFznayhgDggEZ6MMnBHMTN6rsNajhtFrbNOP1boNSqZGCazYdynBbkWYcxgACa6JjSepy4p6ozXDuwdClX1JfWXDn32oPeYPXwVn6OvB6bVzyHM4zNLETToREQBERAEREAREQBM/SNvE7OX1mnVvmVcLk/ux900EyPa/VnT31XLnJqtrBB6nHgz8AWz909PZouUnBb017+xGs8KUuDJfB9QrXazUuQEBFSueQCoPFjJ6ZxL7S6lbEV0OVYBgcEZB6cjzmO4BwltTXUr5XTV8wvQ3vnLMf2ck4/nG1VQAABgDkAOgE67UoqVk89O5LLz4mUG2r7j2IieQuIiIAiIgFX2j4cbqTs+sQi2sjqHXmMfPp9878G4kNRSlg6keIfZYcmH7/AO6TZm7D7Fqi3SjUHxcuVdvLmfQHn/Inoh/2Qwb1mvde/wDslL9ksW7R/JpIiJ5yoiIgCIiAIiIAiIgCIiAIiIAiV/HOKez0l8ZJautc9Nz2LWCfgC2T8p0062hrFdlKkA1sOT+e/cuMYB24Px59Mnm+djnFnYmRMjb2gtpaprH3p7FbrHXYoJKCvwqQOQO8+vQSy4dr9S1le+v6J69xYmsFHwCAu2xiykZ6jIx19OVUTyOFVTdi8kLiPB6ryhtXdsJIGTjmMHI8+g/dKfVa2+uzSqbtwt1NlLeBPcVbWXGByb6MA/Mxp+PX3BLaKt1ffPWwJrUd2trVlwxfdv8ADuwVxzx+1Oo1sLur36+THUi8mi70Ours3rUc90/dMACArBVO3mPIMOnrJU/Pnc6deI6itKvodZuIasMWHd0ZCtkbPeJzz5/joNRxaxdeaS/0fswuChQWLm01AA+frj188Saq8etfg5jW49a/BoYlL2R4hZfphZcQXL2rgAAAJc9YHLr7mc/GXUrF3Vy0ZYkmhERNOhERAE4a7RLdW1bjKsMH4ehHoR1neJqbTujGr5Mz/A9e1L+yag+JRmlyfrUycD+sAMY+HwydBIHGODpqU2tyYc0ce8jeRB/u/wADIPB+MOr+zarlaPcf9G5fIj4/D/ET0SSqrHHXevde/DuJReB4XpufsXsRE8xYREQBERAEREAREQBERAIvE+HJqKnqtGUcYIzg9cgg+RBAIPwkTTcA2IVGovZjt+lZ0Z1CtkKMptwfPw8885aEwDOXFN3OXFN3Ku7s6jWpYWbC0tp+7wmxq227gfDu57R5+Xxkajs01KEUX2lhtWvvX7xaF3KG2LjmdmQN2fTpmXoM9zMwROdnEotZ2ddhSVuYtQ4srDLXgnaUbdhQTlWbn6nM6U9l60taxbLQrObWoFn0RcncW24z73PGcE+UuMxuHTMYIjZxKLUdkUerU1tbZt1Nne2fV5BwoIXwchhF656fEySOAD2kak2ObBV3AyK8AZyT7uQ24k9fPGMS1iMERs48CBwXhA0tXdq7ONzuC23ILuXb3VAxuYn75PiJ0lZWR2kkrIRETTRERAEREASFxXhFepTbYP6rfpIfUGTYnUZOLutTGk1Zmbr4pboyE1eXq6JqQM48gLB648/4zQ03K4DKQwPQg5B++e2VhgQwBBGCCMgjzBHnKG3s89LF9E+zJy1D5NTcvLzU/wCHSWvCprk/R/HLuJWlDTNev5NBEoqO1KqQmqRtO/q3NG/quOX89ZdU3K4DKQwPQggg/eJOdOUNV8FIzjLQ+4iJM6EREAREQBESu4j2goo5WWDd9geJj6eEf3zqMZSdoq5jkoq7IvbYD836vdj6iwjOOuw46+eZVUWZS5VRBq69OW0pUDDVtT4DVny3ggj1HoRLjh+rt1DE2UCujHIWc3dsjadv6I69fhLMaZBt8K+H3fCPD8vSTq0WpZsi443iRm+TDh9mmxuLoLCOpq7l++FnmSCF97mGx5ynTRo+j1xAzfXqtUKGBzYlgu+iCH3hk7RgdfOb5agCSAAT1OOvz9ZWcB4IdOLN7I5e624MEKle8fcy8yeWZJ07s5dJtmV7U6xTVryHxfX3IO5vEjKK23ULyZE8ZO7zO7ynfjGo28ReypVfGhV324LtX7SRYUI6t3fT1AA9JtmqBzkA5GDyHMeh9Rznnsy7t21d32sDPTHXr05Q6Tb16z+Q6DbvfrP5OHC1qFSezhRURuTZjbhju5Y9c5++S58VUqowqhR1wAAPwn3LLQ9CVkIiJpoiIgCIiAIiIAiIgCIiAc7qFcYdQw9CAR+4ymt7I1gltO9mnY/q2O08/NT/AA+Al7EpCpOH0s4lCMtUUHd6+ro1WoH7Q7tj+7w/5T38/wCoX6zRWema2WzJ+Q6D4y+id7VP6orlyy9DnZtaSfPmUP8Apen6jU/7k/8AWP8AS5P1Gp/3J/6y+iMdP+31/Awz/u9ChPaot9VpdQ5+KbBnyyT0Hxnh1+us5Jp0q/ass3Y5eiy/iNpBaQXjdjBJ6y5FB+YL7f8AzGqbHnXUBWPkW6kfOT+H8Boo+rrAP2j4mP8A7jzlhE5lWnJWvlwWS9DVTisxERJFBERAEREAREQBERAEREAREQBERAEREAREQBERAEREAREQBERAEREAREQBERAEREAREQBER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AutoShape 8" descr="data:image/jpeg;base64,/9j/4AAQSkZJRgABAQAAAQABAAD/2wCEAAkGBhQRERIUERMWFBUWFRYSFRMXFBUVGBMYGxEVFRQbGBYYGyYeFxokGhQYHzEgJCctMCwtGB4xNTArOCYrLCkBCQoKDgwOGg8PGiwkHyQtLCkuKi0sKiwsNDQtMSwrLyopMi0sLCksNSwsLCwsKS8sLCwsLCwsNCwvLywsKSwsLP/AABEIANIA8AMBIgACEQEDEQH/xAAcAAEAAwEBAQEBAAAAAAAAAAAABAUGAwECBwj/xABIEAACAgECAwUEBQgGCAcAAAABAgADEQQSBSExBhMiQVEUMmFxIzNSgaEHFUJTYpGx8CRyksHh8RYXdJOUstHTJTRzgqKjtP/EABkBAQEBAQEBAAAAAAAAAAAAAAADAQIEBf/EADQRAAIBAgMFBwMDBAMAAAAAAAABAgMREiExE0FRsfAEcYGRocHRMmHhFCIzQlJi8RUjcv/aAAwDAQACEQMRAD8A/cYiIAiIgCIiAIiIAiIgCInLU6tKxmx1QerEAfjNSvkhodYlFZ2xozioWXN6VoT6eZwP8p8/nvVN9XomHmDZYqcvLl5H4S36epvVu9pcyW1hud+7Mv4lCLuIfq9N/asjveIfq9N/asjY/wCS8xtPs/IvolD7drk97T1WDr9HZtI9fe6meHtUU+v0t9f7QUOvTPvD74/Tzeln3NDax35eDL+JW6LtFp7jiu1Sfsnwn9zYJlbTYdLrSjE91qcumTyW3PiHP1z+KiYqMndPJpXsa6iya0NJERIlBERAEREAREQBERAEREAREQBERAERPHcAEk4A5knkAPOAeyBxTjdWnA7xvEfdRRuZvkBKy/jNupY16Lko5PqWHhX1CD9I88/zmTuF9nq6CX52Wnm1r82PLBwfIT0bOMM6nlv8eHMljcvo8+tSH3ms1PugaWv1YB7WH9Xov8Z103ZGkHdbuvfze0lv/j0xLuJjry0jkvt86jZLWWff1Y+a6gowoAHoBgfuE+oiQKiIiAIiIBm+O6jS7yl2ndyMHctJPUZ5OME9f5xM3xFFKbaW1QUEMtdlLMFYdNrdV/dP0iJ7KXatmlZPzy5HnnQx7/T8kHguqe2it7F2sV5gjHPJGceWcZ++TpVDjhN91K1MWqCMx3IAQ+7bjnn9A9Zw03axHr0r93Z/SSRUuFJ5IzjcQ2BkKfP54nilUi23oUU4pWb60LyJU6ftJWwsDq9T1ulbVPt3brCBVgqxVg2eRB9c4xPq/joTvVZGD11m/ZlfHWCQSjZwcYwQcYyPUGZjibtI8S0iUq9pgV0jCp8arATmnhzWbBu8X2ATyz6Rd2toV1Utya00bgycrNxXBXO4LuBG7H4c5mOPEzaR4l1EpD2mHd6uzunxpWZXGUy21BY+3xeSsDzx6TpZ2iVQPo3LdydSyDb4awR+lnaW58gD5GMcTdpHiW8Tjo9WttaWIcq6q6nplWUMOXyM7Ts71EREAREQBETwmAfNtoRSzEBQMknkAPPMzYD8RY82r0gyAB4WvP8Acv8APX3TZ4haRkjS1n5d+4Pr9gfzz6aVECgAAAAYAHIAeQAnq/hX+XL88u8j/J/55/jmfNGnVFCooVQMAAYAnSInlvcsIiIAiIgCIiAIiIAiIgFHp9Baur1duwFba6kTxjJNYs6jHLPefhKRNBZp04PU6jfXayEBsqcaW7mDj0+E28j6jh9djK1laOyHKMyglD6qSOR+Uk6fDrO5F0uHWdyj1vZlrWsuyFtNmntrUklV7jJVXI67t7gkdMjrjn34hwh7S9u0B/ZrNOibuWbCCxLY6eFfxl7E3Zo3ZRMhZw++urhwNWfZDX3m11JYDTmglR54LbvLkD58pN4VwrU6dmpU1ez949i2bn71Vew2MhTGGOWI3bunPB6TRRCppMxUkne5kL+zFj1cRDVVl9Q7tSxYHaGpWsZO3w4K7uWesmWcL1LYVhWazphVtLn6KwBgzbQpFmQV6kY2/Hnfaa/eu7ay82GGXaeTFeh8jjI9QROszZoKlEr+z+jenS0VWbd1dSVnaSw8KBc5IHXGeksIiUSsrFUrKwiImmiIiAJn+PalrrF0lJwWG65wfcr5ZHzOfxHrLbievFFT2N0VScdMn9EfecD75B7NcPZKzZbztuPeOT5fZX4ADynopfsTqPw7/wAEp/ueBePd+Sy0mkWpFRBhVGAP58/OdoiQbu7sqlYRETAIiIAiIgCIiAIiIAiIgFGNZZTq7EtsZq7KzZQNtY2lfrUyFBLYKkZPMZ9MyJxy2+gaXGofNuppobwU+6wbdj6PrkdZb2Vd9YA9JApsDo7bCGbYQCm1if0j1A6T3ivB11HdbmZe6sW5dpUeNfdJypzjJ5dOci4tp2IOMmnZ9xVajX2Va2mtrmZDRbYV21Zd1trVByQHOLOgI5gHkMysHGdT7JbYbmFi64ab3aThPalpI+rweTHnjqB8pp7eDK2oTUFm3ojVqPDtCtjdyK5ycDnny+chnsnX3TV95bta72k80ybN/eZzs6bwGx8PTlMcZZ2+5zKE7uz47zjZxC1eIPX3n0a6PvwrBAu/vGTLOF3BcLk8/X5T54bxa72iip3Di3TNax2gKLFNQPdnAY1nvD73w5zvqey4e7vGsd91Tae5W2YekhztGxBg72ByPLM9PBEoNNii+16gage83NscrncGI3Ku0HA58uhi0r+ItO9/uROFcYut01DNYgd77kc7cMVSy4AVJggt4F65wAxMn9mOJvfXb3nWvUXUZwAWCWEKWA5bsdccuUi8L7KAUULaWWyp7bVetypXvLHZlyOoKvtPy++WvDeEpR3nd7vpLGtYFiw3NzbGemTzmwU8mzaank3w9ibERLHoEREARE8ZsDJ5AcyfSAZ/i39I1VWn6pX9Pb8SOVan+OPQzQyg7Jr3gu1J632Er8EUlVH8fwl/L18mocOe/wBSVLNYuPSEREgVEREAREQBERAEREAREQBERAEREAREQBIvE9YaqnsVN5UbtoOMgdeeD5c5KnjqCCCMg8iPWbFpPMx6ZHLR6oW1o69GUMPvE7Sg7KMUF2nPM0WEKfVGyyfH1l/O6sME2l1wOYSxRTEREmdiJV8au8WnrFhVnsPgX3rlWt2Zd2RsA5MW+GPOZfU8QtOh1JLvuq15pRlscME9rrTaXBBYbXK5P90nKpZ2IzqqNzeTwyl4ai6je5e1WVjS9PeuoQo2VGAepG1twPiDeYMpdJuPDNVb3lveKutAbvrcjZbb3eMtyK7FwR6Y8zljDqfbc35GzRABgAAeQHKfUxaal2v4Vh7Ajq+76Sz6YrpTZlhu8Q3+o5/LGY+j1liGxzZYEr4i1TWNa9gWrvFRa+7YnIJZVz+jnPlM2vXqcbdcOrJ+5vImRW6z2riSjvHVUq2jvnUV7qmZio3eHJGeWOkdn9c7roKrGfbZojezmxt1tn0QI353cg7NjPmPSbtOvGx0qybtbq9jXRMj+eLEtWmxz3XtrafvScEp7L3taFuue8YJu6kLjOcmTOK6bZpdURfazVJeyEOymsmreqllILlcci2TgxjubtbptLQ0USs7PVYoqYs7F6qmbc7Pz2Ak+InGc/hLOdp3RWLuriJzvvVFZ3OFUFifQAZMpdZ2leqs2tpbO7CF+T195yyRlM8gRjzyM9OUxyS1OlFvQuNXqlqreyw7URWdmPRVVSzH7gDMg35Y+GfrrD8RptQQfke75iROL26vV6S5DelffVsuxKdyqrpgjvGfJ5H3sDr0n5voOFtYlp3Y7pfIM24it3xy90YqbxHzx6zrtMZULXzufPrdswWwK9/A/Uv9cnDP11n/AA2p/wC3PP8AXLwz9dZ/w2p/7c/LBwkWaYWJYBYFusNZ3+NKyCxDAbVwpPInnj5ZqH0DioXEqFJ8INih3AbaWVCcsoblkeh9Djx/qZP+n1Jrtsn/AEev4P6Y4dxCvUVJbSwet1DIwzhgeh585JmN/I+5PB9Jkk475Rk5wBqrlUfIAAD4ATZT2H0xERAEREAREQCgP0XEh6X0n+1WfPn9nz+Pzl/KDtJ4btFZywLthz+2uM58sYl/L1c4wl9reWXKxKGTkvvzEREgVI2u4ZVcFFqK+1gy5Hun1HpI9vZ3Tsrqal2u4tcDKhnGME7SMnIB+Yz1ljEzCnuOXGL1RFThtYdrAuHZQrMGYFgBhd3PmQPM85yr4HStTUhMVvncm5sHcct5+fn65Oesnyi4/wBq10rohXeT4mwcbVzjp5k8+XwndOk6jwxV2czwQV5E78x05qOznTyqO5/B5HHP05fLl0nlHAKEOVrHv96QSzA2ZzvwxI35HvdZOqtDKGU5BAIPqCMifU4wrgbgjwII4LVutbZ4rRiw7ny48s8/Ich6DlPU4NUK0rCALX9WMnNfl4GzleRI5Hpyk2Iwo3DHgRtTwyqys1WVq1Z6oygg885+eeefWfA4RSKTQtarUQVNajapB6jw46+frk5kyIshhXA5abTLWiogwqjCjJOB5Dn5TrETTrQpu1esCUFMbntPdVrkDLEFsknooClj8B6kSj176mwPUEO4KWLEr3eDuAwQufI+fl8ZYdsuFX2ez26ZQ7UuxNZYKXVl2nazHbkcjg4yM8/WkbiOt249i1H/ANI/HvZ4e0Rk5Wwtq24nt5020l3HC3hNd3Dzp9Mb1sdGry99oTTEMUcsRhWCndgAEv8ALJGX4zdoNFQ9NAGq1DDY159yvyO0A7SfQc+fMnliaTjvYu63h6iyt+/a8s60W4YUvduZCchXwADg5AJOPjjdV2eSi6lLaNQHc7krOw7wrLu5LnA8QHPHX5ynau01GliTb462J/pZVYJwwp/fJruKS6vVpp+a3rp259LBU2cc/snOB88CQL+MFqVqZKztG1bCp7xV7w2bQc4xuZjnGfERnE/eNfxFNQPZyMbgEdCOaKeXMeXKZntT+TTR9wfZq3WxQNuHZjYeQ2kMSMn4Y5zzUbZvcjP+LkrYJa8TR/kgH/hGl+d//wCy6bKYz8lPCr9No3q1COm29zUjlSVRkrY42+XeGw/eZs59JaHqas7CIiaYIiIAiIgFD2w+qp/2in/mMvpQ9sPqqf8AaKf+Yy+l5/xR8fYlH65eAiIkCoiIgHPU6gVozscKoLE/ADJmDs0hs7rV3D67UBSpyQtLKUH4dD8pt+IcPS9ClmSpIJAYrnBzg48pWdrNJ/Q22DHd7HUDy2MPL4Lmezs1RRaS1bt4dcjz1oOSvuWZy7K3ms2aWw+Kk+A/arPNT92fxE0MrqtDXbZVqRkN3eBgjDKwyA3rjJljI1pKUrrXf37ylNNRt5dwiIkSgiIgCIiAY7t32xGm2U02qtzOneHAY0VFXJc5BUZKqo3faBwQJQPTXqGU21tqHbkrWMLwc591ThU6n3VA5mO33Z9xrkdTXZ7X4e7cbdhqoycOM5yB0xy585B4LwwUFw2m1YuLL3QocBcjJY7g237yCeuBNqU6bimqivvi8vI77P2+nRm6dSGe5/KLbi2n1HDdLbqK7xpwillossFtdh+yK3JCZJz9Gw+RlFoqtauoGs1mltLWeK2xUDLUAuK0RUZm7tQT0B82PUmWeu4RZp7atffRp60rZKWS531NhW6+pHsa6w8nQZIPLALjoZ+pTzzpKas2zqpW2idla+WljC09okttCHkSu5+RVmUHwjmAcZYybrEqKkh3z1Xx42nyII55HrmXPG+zlOrC96GDJnZYjMjpkYOGHUHl4TkHA5chKo/k9pPvX6lh5r323cPQlFDD7iJ7+zqhCEcd7rfZHhtXjdRlk+8ueAa43aamxsZZASR5noT9+MywnHRaNKa0rqUIiKEVR0UAYAnaRk05No9C0ERE5NEREARE+Q4yRkZHUenpAKLtV4jpax1fUIemThckn7siX8oNee84hpkHSpHub4Z8C/5S/l6mUIL7X82ShnKTEREgVEREATnqaA6Mh6MpU/IjB/jOkQnYFJ2QvJ04rbO+lmpYHyKnl+BEu5nk/o+vI6JqVyP/AFEHMfeOf3zQy9dfuxLR5/PqSpfTbhkIiJAqIiIAiIgEXiPDKtQmy+tbFznayhgDggEZ6MMnBHMTN6rsNajhtFrbNOP1boNSqZGCazYdynBbkWYcxgACa6JjSepy4p6ozXDuwdClX1JfWXDn32oPeYPXwVn6OvB6bVzyHM4zNLETToREQBERAEREAREQBM/SNvE7OX1mnVvmVcLk/ux900EyPa/VnT31XLnJqtrBB6nHgz8AWz909PZouUnBb017+xGs8KUuDJfB9QrXazUuQEBFSueQCoPFjJ6ZxL7S6lbEV0OVYBgcEZB6cjzmO4BwltTXUr5XTV8wvQ3vnLMf2ck4/nG1VQAABgDkAOgE67UoqVk89O5LLz4mUG2r7j2IieQuIiIAiIgFX2j4cbqTs+sQi2sjqHXmMfPp9878G4kNRSlg6keIfZYcmH7/AO6TZm7D7Fqi3SjUHxcuVdvLmfQHn/Inoh/2Qwb1mvde/wDslL9ksW7R/JpIiJ5yoiIgCIiAIiIAiIgCIiAIiIAiV/HOKez0l8ZJautc9Nz2LWCfgC2T8p0062hrFdlKkA1sOT+e/cuMYB24Px59Mnm+djnFnYmRMjb2gtpaprH3p7FbrHXYoJKCvwqQOQO8+vQSy4dr9S1le+v6J69xYmsFHwCAu2xiykZ6jIx19OVUTyOFVTdi8kLiPB6ryhtXdsJIGTjmMHI8+g/dKfVa2+uzSqbtwt1NlLeBPcVbWXGByb6MA/Mxp+PX3BLaKt1ffPWwJrUd2trVlwxfdv8ADuwVxzx+1Oo1sLur36+THUi8mi70Ours3rUc90/dMACArBVO3mPIMOnrJU/Pnc6deI6itKvodZuIasMWHd0ZCtkbPeJzz5/joNRxaxdeaS/0fswuChQWLm01AA+frj188Saq8etfg5jW49a/BoYlL2R4hZfphZcQXL2rgAAAJc9YHLr7mc/GXUrF3Vy0ZYkmhERNOhERAE4a7RLdW1bjKsMH4ehHoR1neJqbTujGr5Mz/A9e1L+yag+JRmlyfrUycD+sAMY+HwydBIHGODpqU2tyYc0ce8jeRB/u/wADIPB+MOr+zarlaPcf9G5fIj4/D/ET0SSqrHHXevde/DuJReB4XpufsXsRE8xYREQBERAEREAREQBERAIvE+HJqKnqtGUcYIzg9cgg+RBAIPwkTTcA2IVGovZjt+lZ0Z1CtkKMptwfPw8885aEwDOXFN3OXFN3Ku7s6jWpYWbC0tp+7wmxq227gfDu57R5+Xxkajs01KEUX2lhtWvvX7xaF3KG2LjmdmQN2fTpmXoM9zMwROdnEotZ2ddhSVuYtQ4srDLXgnaUbdhQTlWbn6nM6U9l60taxbLQrObWoFn0RcncW24z73PGcE+UuMxuHTMYIjZxKLUdkUerU1tbZt1Nne2fV5BwoIXwchhF656fEySOAD2kak2ObBV3AyK8AZyT7uQ24k9fPGMS1iMERs48CBwXhA0tXdq7ONzuC23ILuXb3VAxuYn75PiJ0lZWR2kkrIRETTRERAEREASFxXhFepTbYP6rfpIfUGTYnUZOLutTGk1Zmbr4pboyE1eXq6JqQM48gLB648/4zQ03K4DKQwPQg5B++e2VhgQwBBGCCMgjzBHnKG3s89LF9E+zJy1D5NTcvLzU/wCHSWvCprk/R/HLuJWlDTNev5NBEoqO1KqQmqRtO/q3NG/quOX89ZdU3K4DKQwPQggg/eJOdOUNV8FIzjLQ+4iJM6EREAREQBESu4j2goo5WWDd9geJj6eEf3zqMZSdoq5jkoq7IvbYD836vdj6iwjOOuw46+eZVUWZS5VRBq69OW0pUDDVtT4DVny3ggj1HoRLjh+rt1DE2UCujHIWc3dsjadv6I69fhLMaZBt8K+H3fCPD8vSTq0WpZsi443iRm+TDh9mmxuLoLCOpq7l++FnmSCF97mGx5ynTRo+j1xAzfXqtUKGBzYlgu+iCH3hk7RgdfOb5agCSAAT1OOvz9ZWcB4IdOLN7I5e624MEKle8fcy8yeWZJ07s5dJtmV7U6xTVryHxfX3IO5vEjKK23ULyZE8ZO7zO7ynfjGo28ReypVfGhV324LtX7SRYUI6t3fT1AA9JtmqBzkA5GDyHMeh9Rznnsy7t21d32sDPTHXr05Q6Tb16z+Q6DbvfrP5OHC1qFSezhRURuTZjbhju5Y9c5++S58VUqowqhR1wAAPwn3LLQ9CVkIiJpoiIgCIiAIiIAiIgCIiAc7qFcYdQw9CAR+4ymt7I1gltO9mnY/q2O08/NT/AA+Al7EpCpOH0s4lCMtUUHd6+ro1WoH7Q7tj+7w/5T38/wCoX6zRWema2WzJ+Q6D4y+id7VP6orlyy9DnZtaSfPmUP8Apen6jU/7k/8AWP8AS5P1Gp/3J/6y+iMdP+31/Awz/u9ChPaot9VpdQ5+KbBnyyT0Hxnh1+us5Jp0q/ass3Y5eiy/iNpBaQXjdjBJ6y5FB+YL7f8AzGqbHnXUBWPkW6kfOT+H8Boo+rrAP2j4mP8A7jzlhE5lWnJWvlwWS9DVTisxERJFBERAEREAREQBERAEREAREQBERAEREAREQBERAEREAREQBERAEREAREQBERAEREAREQBER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14290"/>
            <a:ext cx="4819656" cy="8620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ПРИМЕЊЕНО</a:t>
            </a:r>
            <a:r>
              <a:rPr kumimoji="0" lang="sr-Latn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...</a:t>
            </a:r>
            <a:endParaRPr kumimoji="0" lang="en-US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881578"/>
          </a:xfrm>
        </p:spPr>
        <p:txBody>
          <a:bodyPr/>
          <a:lstStyle/>
          <a:p>
            <a:pPr>
              <a:defRPr/>
            </a:pPr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Ученици истражују, обрађују, пишу и припремају презентацију...</a:t>
            </a:r>
            <a:endParaRPr lang="sr-Latn-R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Долази до измене у календару рада, па се и рокови померају...</a:t>
            </a:r>
          </a:p>
          <a:p>
            <a:pPr>
              <a:defRPr/>
            </a:pPr>
            <a:endParaRPr lang="sr-Cyrl-R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sr-Cyrl-R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sr-Cyrl-R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sr-Cyrl-R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sr-Cyrl-R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sr-Cyrl-R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 t="-932" r="43581" b="52782"/>
          <a:stretch>
            <a:fillRect/>
          </a:stretch>
        </p:blipFill>
        <p:spPr bwMode="auto">
          <a:xfrm>
            <a:off x="1857355" y="2928934"/>
            <a:ext cx="6295683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214290"/>
            <a:ext cx="4819656" cy="8620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ПРИМЕЊЕНО</a:t>
            </a:r>
            <a:r>
              <a:rPr kumimoji="0" lang="sr-Latn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...</a:t>
            </a:r>
            <a:endParaRPr kumimoji="0" lang="en-US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онда... Послали су радове ...</a:t>
            </a:r>
          </a:p>
          <a:p>
            <a:pPr>
              <a:defRPr/>
            </a:pPr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Стиже и време презентовања.</a:t>
            </a:r>
          </a:p>
          <a:p>
            <a:pPr>
              <a:defRPr/>
            </a:pPr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Ученици бивају упознати са динамиком...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 l="16602" t="56561" r="42383" b="15312"/>
          <a:stretch>
            <a:fillRect/>
          </a:stretch>
        </p:blipFill>
        <p:spPr bwMode="auto">
          <a:xfrm>
            <a:off x="1285852" y="3286124"/>
            <a:ext cx="7143750" cy="306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214290"/>
            <a:ext cx="4819656" cy="8620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ПРИМЕЊЕНО</a:t>
            </a:r>
            <a:r>
              <a:rPr kumimoji="0" lang="sr-Latn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...</a:t>
            </a:r>
            <a:endParaRPr kumimoji="0" lang="en-US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1285860"/>
            <a:ext cx="7499350" cy="6072187"/>
          </a:xfrm>
        </p:spPr>
        <p:txBody>
          <a:bodyPr/>
          <a:lstStyle/>
          <a:p>
            <a:pPr>
              <a:defRPr/>
            </a:pPr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и распоредом.</a:t>
            </a:r>
          </a:p>
          <a:p>
            <a:pPr>
              <a:defRPr/>
            </a:pPr>
            <a:endParaRPr lang="sr-Cyrl-R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sr-Cyrl-R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sr-Cyrl-R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sr-Cyrl-R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sr-Cyrl-R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sr-Cyrl-R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sr-Cyrl-RS" sz="1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Доступан им је и детаљан план рада: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 t="311" r="43750" b="50000"/>
          <a:stretch>
            <a:fillRect/>
          </a:stretch>
        </p:blipFill>
        <p:spPr bwMode="auto">
          <a:xfrm>
            <a:off x="1714480" y="1714488"/>
            <a:ext cx="5786458" cy="3194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170" name="Object 16"/>
          <p:cNvGraphicFramePr>
            <a:graphicFrameLocks noChangeAspect="1"/>
          </p:cNvGraphicFramePr>
          <p:nvPr/>
        </p:nvGraphicFramePr>
        <p:xfrm>
          <a:off x="2928938" y="5572125"/>
          <a:ext cx="1285875" cy="1084263"/>
        </p:xfrm>
        <a:graphic>
          <a:graphicData uri="http://schemas.openxmlformats.org/presentationml/2006/ole">
            <p:oleObj spid="_x0000_s7170" name="Document" showAsIcon="1" r:id="rId4" imgW="914400" imgH="771480" progId="Word.Document.8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09600" y="214290"/>
            <a:ext cx="4819656" cy="8620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ПРИМЕЊЕНО</a:t>
            </a:r>
            <a:r>
              <a:rPr kumimoji="0" lang="sr-Latn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Cyrl-RS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...</a:t>
            </a:r>
            <a:endParaRPr kumimoji="0" lang="en-US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967</TotalTime>
  <Words>463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Verdana</vt:lpstr>
      <vt:lpstr>Paper</vt:lpstr>
      <vt:lpstr>Microsoft Office PowerPoint Presentation</vt:lpstr>
      <vt:lpstr>Microsoft Office Word Document</vt:lpstr>
      <vt:lpstr>Adobe Acrobat Document</vt:lpstr>
      <vt:lpstr>Microsoft Office Word 97 - 2003 Document</vt:lpstr>
      <vt:lpstr>Научноистраживачки радови у редовној настави</vt:lpstr>
      <vt:lpstr>ПРИМЕЊЕНО ...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Milos M.</dc:creator>
  <cp:lastModifiedBy>Zlatica Gerov</cp:lastModifiedBy>
  <cp:revision>112</cp:revision>
  <cp:lastPrinted>1601-01-01T00:00:00Z</cp:lastPrinted>
  <dcterms:created xsi:type="dcterms:W3CDTF">2005-03-02T08:24:37Z</dcterms:created>
  <dcterms:modified xsi:type="dcterms:W3CDTF">2014-10-11T08:15:56Z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TC010731071033</vt:lpwstr>
  </property>
</Properties>
</file>